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845" r:id="rId4"/>
    <p:sldId id="2147477846" r:id="rId5"/>
    <p:sldId id="2147477847" r:id="rId6"/>
    <p:sldId id="2147477808" r:id="rId7"/>
    <p:sldId id="2147477817" r:id="rId8"/>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08" d="100"/>
          <a:sy n="108" d="100"/>
        </p:scale>
        <p:origin x="51"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97874-6D18-9478-5C37-9A64C6DB9C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09EBE359-5773-0E24-A24C-510EE252F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6490EB0E-BE18-C03E-7968-CA208B3F7779}"/>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9DF464B1-4FAC-7FB5-09F8-5CD77F3507D4}"/>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E30F4D1-EC37-54DC-C377-ED93621E1D2A}"/>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994409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06CF-B700-907D-E6E4-02758277F6D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7B23E83C-AAD8-37A9-9294-1E9CD4A04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5B1C1961-01EB-4A94-29EE-78F0DE0E0AE2}"/>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B3A8383E-669C-9D58-A45F-F67DB70BAF3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6ABB14D-369B-620E-9667-E24527A5479A}"/>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61098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08B04-E985-AB67-F467-96A636AF4C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B07B748A-E809-1FE2-94FB-32733F6B5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4D3B0030-13DA-0BE6-666C-559366B5826B}"/>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06C69B45-53D9-8796-2893-DF70BDCF6AE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C80B786-DB75-5C00-736F-D626BE4DB25B}"/>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20121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49029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76970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31332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211775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197164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98823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582255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6909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1738-F2E4-FF69-FCCD-BDB9F9F13E8E}"/>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A5DC757D-36A5-A6B2-86EC-DCCF914604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C4C27B89-0055-745E-B7BC-66B6A56C918D}"/>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39ECBDC0-3CF6-7E50-61CD-CC55B40638BB}"/>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C0F24-6127-57A0-1AFA-7A5E1E541FD7}"/>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238937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32131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353978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30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5493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80916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327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0729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82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3469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224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FA68-BCF8-8BF1-BCE7-954B48C4C2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3A1C4F9B-9E39-4BCF-C494-BB39520AB2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2E9975-38FF-AB05-5FF7-21D817B63589}"/>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52E3C305-62EB-2E85-C08C-AED27915B32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23AF67CB-B8E7-7490-0AC2-93E50D949098}"/>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501093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76079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2819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5723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05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55828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8703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17706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25314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3355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1893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D68E-C369-CBAD-534F-2EACA94AF1E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F607D882-9739-EF5C-3462-15C8E52E0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23F3B73-7F04-8783-6089-D1A542175F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627A9C46-4DFB-6DED-B928-3F0710DC49E0}"/>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6" name="Footer Placeholder 5">
            <a:extLst>
              <a:ext uri="{FF2B5EF4-FFF2-40B4-BE49-F238E27FC236}">
                <a16:creationId xmlns:a16="http://schemas.microsoft.com/office/drawing/2014/main" id="{E157637F-694B-D257-4B7E-71A14C00AA2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FD1685B-B66C-43FF-9CDB-55845F8A366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4266499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2750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17649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71113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7906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496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83123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2519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19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2684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571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1583-A856-C797-48BD-C2C4D6A0F3AA}"/>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83B91922-245D-734D-17BF-1CA42ED039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552B1B-5F20-EE75-3DF6-CB41DE0CA6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50C74ACD-F2AA-D4E1-C5F7-CF834001AA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E82518-C81F-C7B0-DDC0-C86BE55AA3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B62E05D5-BD7E-3929-CDB3-DF3346B69EFA}"/>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8" name="Footer Placeholder 7">
            <a:extLst>
              <a:ext uri="{FF2B5EF4-FFF2-40B4-BE49-F238E27FC236}">
                <a16:creationId xmlns:a16="http://schemas.microsoft.com/office/drawing/2014/main" id="{84276B9E-3E7A-0516-0DEB-6BFD10F7747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9EDE55EE-5EF3-7BF9-8E22-651169F635C0}"/>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5327422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3861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718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562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1527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0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7977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900245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5377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28595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58005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728A-C47A-7127-1EE3-F3F26DA4FA8E}"/>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A40014A2-1830-0739-530A-5F3DB005EA6E}"/>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4" name="Footer Placeholder 3">
            <a:extLst>
              <a:ext uri="{FF2B5EF4-FFF2-40B4-BE49-F238E27FC236}">
                <a16:creationId xmlns:a16="http://schemas.microsoft.com/office/drawing/2014/main" id="{D76AAA28-75E4-D196-38B0-6BBAF962C94D}"/>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BEBC2AD2-2B92-91A8-A50E-14E126DF6FD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5247584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772548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7561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7725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078231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141606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45627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920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66944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64187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99971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8DD97-49D0-ED1F-80F9-8FE3D9F5D551}"/>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3" name="Footer Placeholder 2">
            <a:extLst>
              <a:ext uri="{FF2B5EF4-FFF2-40B4-BE49-F238E27FC236}">
                <a16:creationId xmlns:a16="http://schemas.microsoft.com/office/drawing/2014/main" id="{3F8C084D-3C97-3411-303C-500C0646F4F2}"/>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A56F28-FEE3-7B05-DE5E-C6412D8F5004}"/>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1971090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4865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1784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4027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1682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4088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9856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730717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2091194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59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979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E259-2028-1418-03E3-97604816E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7A850618-5C55-3006-3FF8-190DBD513E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65BF872-1B1E-7381-D64A-83432C97F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5065A-8C28-756C-DD59-CF6687DF1D98}"/>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6" name="Footer Placeholder 5">
            <a:extLst>
              <a:ext uri="{FF2B5EF4-FFF2-40B4-BE49-F238E27FC236}">
                <a16:creationId xmlns:a16="http://schemas.microsoft.com/office/drawing/2014/main" id="{34CFF35F-8A37-D722-B7C3-AA4F673495AB}"/>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6E1E052-00ED-E878-2D00-67EB3AF661B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0700554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06544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01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484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37036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5/9/2023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294447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9D89-057A-78E7-C14F-D0C8679A2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43EC48AF-C1E8-B4A7-6D5E-95B860CB4A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75E15AC-B9D1-59BA-6108-EFA546531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F854CF-F84E-A7E9-2774-B2D883957F09}"/>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6" name="Footer Placeholder 5">
            <a:extLst>
              <a:ext uri="{FF2B5EF4-FFF2-40B4-BE49-F238E27FC236}">
                <a16:creationId xmlns:a16="http://schemas.microsoft.com/office/drawing/2014/main" id="{8076608C-CF0C-3AAD-7491-24123637BCF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0C5EB755-0559-5C6C-97CC-2FA98147C98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73566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7EA2F-CAB0-253F-0E45-43F2FC6B27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C164C624-0B9F-92F4-6A70-AF81FF623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BA9BE47-42F4-59F8-A1B5-D12457FE63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5B880FA4-7E1B-A974-25C7-716D578E5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90966978-B80D-03AF-267B-F54F70BC7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A5050-B990-49AB-81EE-6D611EDA48A2}" type="slidenum">
              <a:rPr lang="en-DK" smtClean="0"/>
              <a:t>‹#›</a:t>
            </a:fld>
            <a:endParaRPr lang="en-DK"/>
          </a:p>
        </p:txBody>
      </p:sp>
    </p:spTree>
    <p:extLst>
      <p:ext uri="{BB962C8B-B14F-4D97-AF65-F5344CB8AC3E}">
        <p14:creationId xmlns:p14="http://schemas.microsoft.com/office/powerpoint/2010/main" val="1126670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DC6A9788-0964-DFEE-774C-06ED0B2E558C}"/>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39344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4126-0EAD-F939-564B-826EBB2EFFB4}"/>
              </a:ext>
            </a:extLst>
          </p:cNvPr>
          <p:cNvSpPr>
            <a:spLocks noGrp="1"/>
          </p:cNvSpPr>
          <p:nvPr>
            <p:ph type="ctrTitle"/>
          </p:nvPr>
        </p:nvSpPr>
        <p:spPr/>
        <p:txBody>
          <a:bodyPr>
            <a:normAutofit fontScale="90000"/>
          </a:bodyPr>
          <a:lstStyle/>
          <a:p>
            <a:r>
              <a:rPr lang="en-US" dirty="0"/>
              <a:t>Power BI apps on Business Central environment/app telemetry</a:t>
            </a:r>
            <a:endParaRPr lang="en-DK" dirty="0"/>
          </a:p>
        </p:txBody>
      </p:sp>
      <p:sp>
        <p:nvSpPr>
          <p:cNvPr id="3" name="Subtitle 2">
            <a:extLst>
              <a:ext uri="{FF2B5EF4-FFF2-40B4-BE49-F238E27FC236}">
                <a16:creationId xmlns:a16="http://schemas.microsoft.com/office/drawing/2014/main" id="{7C818EC8-BD40-C813-5637-FACC2F88587F}"/>
              </a:ext>
            </a:extLst>
          </p:cNvPr>
          <p:cNvSpPr>
            <a:spLocks noGrp="1"/>
          </p:cNvSpPr>
          <p:nvPr>
            <p:ph type="subTitle" idx="1"/>
          </p:nvPr>
        </p:nvSpPr>
        <p:spPr/>
        <p:txBody>
          <a:bodyPr/>
          <a:lstStyle/>
          <a:p>
            <a:r>
              <a:rPr lang="en-US" dirty="0"/>
              <a:t>June 2023 release</a:t>
            </a:r>
            <a:endParaRPr lang="en-DK" dirty="0"/>
          </a:p>
        </p:txBody>
      </p:sp>
    </p:spTree>
    <p:extLst>
      <p:ext uri="{BB962C8B-B14F-4D97-AF65-F5344CB8AC3E}">
        <p14:creationId xmlns:p14="http://schemas.microsoft.com/office/powerpoint/2010/main" val="107574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14A11-3351-4BA6-CA30-88DD371D8D04}"/>
              </a:ext>
            </a:extLst>
          </p:cNvPr>
          <p:cNvSpPr>
            <a:spLocks noGrp="1"/>
          </p:cNvSpPr>
          <p:nvPr>
            <p:ph type="title"/>
          </p:nvPr>
        </p:nvSpPr>
        <p:spPr>
          <a:xfrm>
            <a:off x="588263" y="457200"/>
            <a:ext cx="11018520" cy="553998"/>
          </a:xfrm>
        </p:spPr>
        <p:txBody>
          <a:bodyPr wrap="square" anchor="t">
            <a:normAutofit/>
          </a:bodyPr>
          <a:lstStyle/>
          <a:p>
            <a:r>
              <a:rPr lang="en-US" dirty="0"/>
              <a:t>Analyze web service errors (incoming requests)</a:t>
            </a:r>
            <a:endParaRPr lang="en-DK" dirty="0"/>
          </a:p>
        </p:txBody>
      </p:sp>
      <p:pic>
        <p:nvPicPr>
          <p:cNvPr id="8" name="Picture 7">
            <a:extLst>
              <a:ext uri="{FF2B5EF4-FFF2-40B4-BE49-F238E27FC236}">
                <a16:creationId xmlns:a16="http://schemas.microsoft.com/office/drawing/2014/main" id="{112924BB-B586-FE9A-2B74-5B67783D006F}"/>
              </a:ext>
            </a:extLst>
          </p:cNvPr>
          <p:cNvPicPr>
            <a:picLocks noChangeAspect="1"/>
          </p:cNvPicPr>
          <p:nvPr/>
        </p:nvPicPr>
        <p:blipFill>
          <a:blip r:embed="rId2"/>
          <a:stretch>
            <a:fillRect/>
          </a:stretch>
        </p:blipFill>
        <p:spPr>
          <a:xfrm>
            <a:off x="1936011" y="3048295"/>
            <a:ext cx="113" cy="63"/>
          </a:xfrm>
          <a:prstGeom prst="rect">
            <a:avLst/>
          </a:prstGeom>
        </p:spPr>
      </p:pic>
      <p:pic>
        <p:nvPicPr>
          <p:cNvPr id="10" name="Picture 9">
            <a:extLst>
              <a:ext uri="{FF2B5EF4-FFF2-40B4-BE49-F238E27FC236}">
                <a16:creationId xmlns:a16="http://schemas.microsoft.com/office/drawing/2014/main" id="{0C7E4B31-ECBC-AADA-48FF-471E5CBF5A74}"/>
              </a:ext>
            </a:extLst>
          </p:cNvPr>
          <p:cNvPicPr>
            <a:picLocks noChangeAspect="1"/>
          </p:cNvPicPr>
          <p:nvPr/>
        </p:nvPicPr>
        <p:blipFill>
          <a:blip r:embed="rId3"/>
          <a:stretch>
            <a:fillRect/>
          </a:stretch>
        </p:blipFill>
        <p:spPr>
          <a:xfrm>
            <a:off x="706403" y="1096133"/>
            <a:ext cx="9633250" cy="5367458"/>
          </a:xfrm>
          <a:prstGeom prst="rect">
            <a:avLst/>
          </a:prstGeom>
        </p:spPr>
      </p:pic>
      <p:sp>
        <p:nvSpPr>
          <p:cNvPr id="7" name="Rectangle 6">
            <a:extLst>
              <a:ext uri="{FF2B5EF4-FFF2-40B4-BE49-F238E27FC236}">
                <a16:creationId xmlns:a16="http://schemas.microsoft.com/office/drawing/2014/main" id="{F5679565-D05C-925C-17C6-9C25809CFBAC}"/>
              </a:ext>
            </a:extLst>
          </p:cNvPr>
          <p:cNvSpPr/>
          <p:nvPr/>
        </p:nvSpPr>
        <p:spPr bwMode="auto">
          <a:xfrm>
            <a:off x="760111" y="4556742"/>
            <a:ext cx="9121573" cy="21460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831A1741-DE15-01AD-C753-CFB0886168FF}"/>
              </a:ext>
            </a:extLst>
          </p:cNvPr>
          <p:cNvSpPr/>
          <p:nvPr/>
        </p:nvSpPr>
        <p:spPr bwMode="auto">
          <a:xfrm>
            <a:off x="6302801" y="1096133"/>
            <a:ext cx="4036852" cy="21460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140265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14A11-3351-4BA6-CA30-88DD371D8D04}"/>
              </a:ext>
            </a:extLst>
          </p:cNvPr>
          <p:cNvSpPr>
            <a:spLocks noGrp="1"/>
          </p:cNvSpPr>
          <p:nvPr>
            <p:ph type="title"/>
          </p:nvPr>
        </p:nvSpPr>
        <p:spPr>
          <a:xfrm>
            <a:off x="588263" y="457200"/>
            <a:ext cx="11018520" cy="553998"/>
          </a:xfrm>
        </p:spPr>
        <p:txBody>
          <a:bodyPr wrap="square" anchor="t">
            <a:normAutofit/>
          </a:bodyPr>
          <a:lstStyle/>
          <a:p>
            <a:r>
              <a:rPr lang="en-US" dirty="0"/>
              <a:t>Analyze web service performance (incoming requests)</a:t>
            </a:r>
            <a:endParaRPr lang="en-DK" dirty="0"/>
          </a:p>
        </p:txBody>
      </p:sp>
      <p:pic>
        <p:nvPicPr>
          <p:cNvPr id="8" name="Picture 7">
            <a:extLst>
              <a:ext uri="{FF2B5EF4-FFF2-40B4-BE49-F238E27FC236}">
                <a16:creationId xmlns:a16="http://schemas.microsoft.com/office/drawing/2014/main" id="{112924BB-B586-FE9A-2B74-5B67783D006F}"/>
              </a:ext>
            </a:extLst>
          </p:cNvPr>
          <p:cNvPicPr>
            <a:picLocks noChangeAspect="1"/>
          </p:cNvPicPr>
          <p:nvPr/>
        </p:nvPicPr>
        <p:blipFill>
          <a:blip r:embed="rId2"/>
          <a:stretch>
            <a:fillRect/>
          </a:stretch>
        </p:blipFill>
        <p:spPr>
          <a:xfrm>
            <a:off x="1936011" y="3048295"/>
            <a:ext cx="113" cy="63"/>
          </a:xfrm>
          <a:prstGeom prst="rect">
            <a:avLst/>
          </a:prstGeom>
        </p:spPr>
      </p:pic>
      <p:pic>
        <p:nvPicPr>
          <p:cNvPr id="11" name="Picture 10" descr="A screenshot of a graph&#10;&#10;Description automatically generated with low confidence">
            <a:extLst>
              <a:ext uri="{FF2B5EF4-FFF2-40B4-BE49-F238E27FC236}">
                <a16:creationId xmlns:a16="http://schemas.microsoft.com/office/drawing/2014/main" id="{DAC0A0F0-9B89-5069-80E5-176499E4B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02" y="1096133"/>
            <a:ext cx="7468864" cy="5545376"/>
          </a:xfrm>
          <a:prstGeom prst="rect">
            <a:avLst/>
          </a:prstGeom>
        </p:spPr>
      </p:pic>
      <p:sp>
        <p:nvSpPr>
          <p:cNvPr id="13" name="Rectangle 12">
            <a:extLst>
              <a:ext uri="{FF2B5EF4-FFF2-40B4-BE49-F238E27FC236}">
                <a16:creationId xmlns:a16="http://schemas.microsoft.com/office/drawing/2014/main" id="{050FDD0F-B9BC-3723-C110-26E6A393D1F1}"/>
              </a:ext>
            </a:extLst>
          </p:cNvPr>
          <p:cNvSpPr/>
          <p:nvPr/>
        </p:nvSpPr>
        <p:spPr bwMode="auto">
          <a:xfrm>
            <a:off x="477126" y="4956596"/>
            <a:ext cx="7521540" cy="1761835"/>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36C6DAE1-CCAE-81D3-8057-E714820D450D}"/>
              </a:ext>
            </a:extLst>
          </p:cNvPr>
          <p:cNvSpPr/>
          <p:nvPr/>
        </p:nvSpPr>
        <p:spPr bwMode="auto">
          <a:xfrm>
            <a:off x="529802" y="2971372"/>
            <a:ext cx="3787108" cy="165884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F0D2C5D-83F6-32CB-A8F1-8EC7EDB4B6C9}"/>
              </a:ext>
            </a:extLst>
          </p:cNvPr>
          <p:cNvSpPr/>
          <p:nvPr/>
        </p:nvSpPr>
        <p:spPr bwMode="auto">
          <a:xfrm>
            <a:off x="4414366" y="1175323"/>
            <a:ext cx="3787108" cy="142196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0F556C30-0123-E8AA-3910-0AD75D99253E}"/>
              </a:ext>
            </a:extLst>
          </p:cNvPr>
          <p:cNvSpPr/>
          <p:nvPr/>
        </p:nvSpPr>
        <p:spPr bwMode="auto">
          <a:xfrm>
            <a:off x="4414366" y="3868822"/>
            <a:ext cx="3787108" cy="1181964"/>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4270D1A-0515-D725-A218-8C5CF5D4AA8F}"/>
              </a:ext>
            </a:extLst>
          </p:cNvPr>
          <p:cNvSpPr/>
          <p:nvPr/>
        </p:nvSpPr>
        <p:spPr bwMode="auto">
          <a:xfrm>
            <a:off x="529802" y="1088121"/>
            <a:ext cx="3787108" cy="165884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028232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14A11-3351-4BA6-CA30-88DD371D8D04}"/>
              </a:ext>
            </a:extLst>
          </p:cNvPr>
          <p:cNvSpPr>
            <a:spLocks noGrp="1"/>
          </p:cNvSpPr>
          <p:nvPr>
            <p:ph type="title"/>
          </p:nvPr>
        </p:nvSpPr>
        <p:spPr>
          <a:xfrm>
            <a:off x="588263" y="457200"/>
            <a:ext cx="11018520" cy="553998"/>
          </a:xfrm>
        </p:spPr>
        <p:txBody>
          <a:bodyPr wrap="square" anchor="t">
            <a:normAutofit/>
          </a:bodyPr>
          <a:lstStyle/>
          <a:p>
            <a:r>
              <a:rPr lang="en-US" dirty="0"/>
              <a:t>Analyze web service errors (incoming requests)</a:t>
            </a:r>
            <a:endParaRPr lang="en-DK" dirty="0"/>
          </a:p>
        </p:txBody>
      </p:sp>
      <p:pic>
        <p:nvPicPr>
          <p:cNvPr id="8" name="Picture 7">
            <a:extLst>
              <a:ext uri="{FF2B5EF4-FFF2-40B4-BE49-F238E27FC236}">
                <a16:creationId xmlns:a16="http://schemas.microsoft.com/office/drawing/2014/main" id="{112924BB-B586-FE9A-2B74-5B67783D006F}"/>
              </a:ext>
            </a:extLst>
          </p:cNvPr>
          <p:cNvPicPr>
            <a:picLocks noChangeAspect="1"/>
          </p:cNvPicPr>
          <p:nvPr/>
        </p:nvPicPr>
        <p:blipFill>
          <a:blip r:embed="rId2"/>
          <a:stretch>
            <a:fillRect/>
          </a:stretch>
        </p:blipFill>
        <p:spPr>
          <a:xfrm>
            <a:off x="1936011" y="3048295"/>
            <a:ext cx="113" cy="63"/>
          </a:xfrm>
          <a:prstGeom prst="rect">
            <a:avLst/>
          </a:prstGeom>
        </p:spPr>
      </p:pic>
      <p:pic>
        <p:nvPicPr>
          <p:cNvPr id="10" name="Picture 9">
            <a:extLst>
              <a:ext uri="{FF2B5EF4-FFF2-40B4-BE49-F238E27FC236}">
                <a16:creationId xmlns:a16="http://schemas.microsoft.com/office/drawing/2014/main" id="{0C7E4B31-ECBC-AADA-48FF-471E5CBF5A74}"/>
              </a:ext>
            </a:extLst>
          </p:cNvPr>
          <p:cNvPicPr>
            <a:picLocks noChangeAspect="1"/>
          </p:cNvPicPr>
          <p:nvPr/>
        </p:nvPicPr>
        <p:blipFill>
          <a:blip r:embed="rId3"/>
          <a:stretch>
            <a:fillRect/>
          </a:stretch>
        </p:blipFill>
        <p:spPr>
          <a:xfrm>
            <a:off x="706403" y="1096133"/>
            <a:ext cx="9633250" cy="5367458"/>
          </a:xfrm>
          <a:prstGeom prst="rect">
            <a:avLst/>
          </a:prstGeom>
        </p:spPr>
      </p:pic>
      <p:sp>
        <p:nvSpPr>
          <p:cNvPr id="7" name="Rectangle 6">
            <a:extLst>
              <a:ext uri="{FF2B5EF4-FFF2-40B4-BE49-F238E27FC236}">
                <a16:creationId xmlns:a16="http://schemas.microsoft.com/office/drawing/2014/main" id="{F5679565-D05C-925C-17C6-9C25809CFBAC}"/>
              </a:ext>
            </a:extLst>
          </p:cNvPr>
          <p:cNvSpPr/>
          <p:nvPr/>
        </p:nvSpPr>
        <p:spPr bwMode="auto">
          <a:xfrm>
            <a:off x="760111" y="4556742"/>
            <a:ext cx="9121573" cy="21460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831A1741-DE15-01AD-C753-CFB0886168FF}"/>
              </a:ext>
            </a:extLst>
          </p:cNvPr>
          <p:cNvSpPr/>
          <p:nvPr/>
        </p:nvSpPr>
        <p:spPr bwMode="auto">
          <a:xfrm>
            <a:off x="6302801" y="1096133"/>
            <a:ext cx="4036852" cy="21460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71314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8AD9E-D2EA-A5DE-BE06-36102B7A0073}"/>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dirty="0">
                <a:solidFill>
                  <a:schemeClr val="tx1"/>
                </a:solidFill>
                <a:latin typeface="+mj-lt"/>
                <a:ea typeface="+mj-ea"/>
                <a:cs typeface="+mj-cs"/>
              </a:rPr>
              <a:t>Install/update from </a:t>
            </a:r>
            <a:r>
              <a:rPr lang="en-US" sz="5200" kern="1200" dirty="0" err="1">
                <a:solidFill>
                  <a:schemeClr val="tx1"/>
                </a:solidFill>
                <a:latin typeface="+mj-lt"/>
                <a:ea typeface="+mj-ea"/>
                <a:cs typeface="+mj-cs"/>
              </a:rPr>
              <a:t>Appsource</a:t>
            </a:r>
            <a:r>
              <a:rPr lang="en-US" sz="5200" kern="1200" dirty="0">
                <a:solidFill>
                  <a:schemeClr val="tx1"/>
                </a:solidFill>
                <a:latin typeface="+mj-lt"/>
                <a:ea typeface="+mj-ea"/>
                <a:cs typeface="+mj-cs"/>
              </a:rPr>
              <a:t> (available now)</a:t>
            </a:r>
          </a:p>
        </p:txBody>
      </p:sp>
      <p:pic>
        <p:nvPicPr>
          <p:cNvPr id="5" name="Picture 4" descr="Graphical user interface, website&#10;&#10;Description automatically generated">
            <a:extLst>
              <a:ext uri="{FF2B5EF4-FFF2-40B4-BE49-F238E27FC236}">
                <a16:creationId xmlns:a16="http://schemas.microsoft.com/office/drawing/2014/main" id="{26C454B8-D804-7D7E-A32F-5BFE01F8CBC2}"/>
              </a:ext>
            </a:extLst>
          </p:cNvPr>
          <p:cNvPicPr>
            <a:picLocks noChangeAspect="1"/>
          </p:cNvPicPr>
          <p:nvPr/>
        </p:nvPicPr>
        <p:blipFill>
          <a:blip r:embed="rId2"/>
          <a:stretch>
            <a:fillRect/>
          </a:stretch>
        </p:blipFill>
        <p:spPr>
          <a:xfrm>
            <a:off x="5219603" y="720190"/>
            <a:ext cx="6748463" cy="5584353"/>
          </a:xfrm>
          <a:prstGeom prst="rect">
            <a:avLst/>
          </a:prstGeom>
        </p:spPr>
      </p:pic>
    </p:spTree>
    <p:extLst>
      <p:ext uri="{BB962C8B-B14F-4D97-AF65-F5344CB8AC3E}">
        <p14:creationId xmlns:p14="http://schemas.microsoft.com/office/powerpoint/2010/main" val="1352596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AD9E-D2EA-A5DE-BE06-36102B7A0073}"/>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dirty="0">
                <a:solidFill>
                  <a:schemeClr val="tx1"/>
                </a:solidFill>
                <a:latin typeface="+mj-lt"/>
                <a:ea typeface="+mj-ea"/>
                <a:cs typeface="+mj-cs"/>
              </a:rPr>
              <a:t>Install/update from </a:t>
            </a:r>
            <a:r>
              <a:rPr lang="en-US" sz="5200" kern="1200" dirty="0" err="1">
                <a:solidFill>
                  <a:schemeClr val="tx1"/>
                </a:solidFill>
                <a:latin typeface="+mj-lt"/>
                <a:ea typeface="+mj-ea"/>
                <a:cs typeface="+mj-cs"/>
              </a:rPr>
              <a:t>Appsource</a:t>
            </a:r>
            <a:r>
              <a:rPr lang="en-US" sz="5200" kern="1200" dirty="0">
                <a:solidFill>
                  <a:schemeClr val="tx1"/>
                </a:solidFill>
                <a:latin typeface="+mj-lt"/>
                <a:ea typeface="+mj-ea"/>
                <a:cs typeface="+mj-cs"/>
              </a:rPr>
              <a:t> (available now)</a:t>
            </a:r>
          </a:p>
        </p:txBody>
      </p:sp>
      <p:pic>
        <p:nvPicPr>
          <p:cNvPr id="5" name="Picture 4">
            <a:extLst>
              <a:ext uri="{FF2B5EF4-FFF2-40B4-BE49-F238E27FC236}">
                <a16:creationId xmlns:a16="http://schemas.microsoft.com/office/drawing/2014/main" id="{26C454B8-D804-7D7E-A32F-5BFE01F8CB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3259" y="720190"/>
            <a:ext cx="5901151" cy="5584353"/>
          </a:xfrm>
          <a:prstGeom prst="rect">
            <a:avLst/>
          </a:prstGeom>
        </p:spPr>
      </p:pic>
    </p:spTree>
    <p:extLst>
      <p:ext uri="{BB962C8B-B14F-4D97-AF65-F5344CB8AC3E}">
        <p14:creationId xmlns:p14="http://schemas.microsoft.com/office/powerpoint/2010/main" val="1854101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537</TotalTime>
  <Words>55</Words>
  <Application>Microsoft Office PowerPoint</Application>
  <PresentationFormat>Widescreen</PresentationFormat>
  <Paragraphs>7</Paragraphs>
  <Slides>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Arial</vt:lpstr>
      <vt:lpstr>Calibri</vt:lpstr>
      <vt:lpstr>Calibri Light</vt:lpstr>
      <vt:lpstr>Consolas</vt:lpstr>
      <vt:lpstr>Segoe UI</vt:lpstr>
      <vt:lpstr>Segoe UI Semibold</vt:lpstr>
      <vt:lpstr>Wingdings</vt:lpstr>
      <vt:lpstr>Office Theme</vt:lpstr>
      <vt:lpstr>Microsoft D365 template</vt:lpstr>
      <vt:lpstr>Power BI apps on Business Central environment/app telemetry</vt:lpstr>
      <vt:lpstr>Analyze web service errors (incoming requests)</vt:lpstr>
      <vt:lpstr>Analyze web service performance (incoming requests)</vt:lpstr>
      <vt:lpstr>Analyze web service errors (incoming requests)</vt:lpstr>
      <vt:lpstr>Install/update from Appsource (available now)</vt:lpstr>
      <vt:lpstr>Install/update from Appsource (available now)</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app on Business Central environment telemtry</dc:title>
  <dc:creator>Kennie Pontoppidan</dc:creator>
  <cp:lastModifiedBy>Kennie Pontoppidan</cp:lastModifiedBy>
  <cp:revision>15</cp:revision>
  <dcterms:created xsi:type="dcterms:W3CDTF">2023-02-26T08:22:32Z</dcterms:created>
  <dcterms:modified xsi:type="dcterms:W3CDTF">2023-05-09T15:31:16Z</dcterms:modified>
</cp:coreProperties>
</file>